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embeddedFontLst>
    <p:embeddedFont>
      <p:font typeface="Avenir Black" panose="02000503020000020003" pitchFamily="2" charset="0"/>
      <p:bold r:id="rId8"/>
      <p:italic r:id="rId9"/>
      <p:boldItalic r:id="rId10"/>
    </p:embeddedFont>
    <p:embeddedFont>
      <p:font typeface="Avenir Book" panose="02000503020000020003" pitchFamily="2" charset="0"/>
      <p:regular r:id="rId11"/>
      <p:italic r:id="rId12"/>
    </p:embeddedFont>
    <p:embeddedFont>
      <p:font typeface="Avenir Next LT Pro" panose="020B0504020202020204" pitchFamily="34" charset="77"/>
      <p:regular r:id="rId13"/>
      <p:bold r:id="rId14"/>
      <p:italic r:id="rId15"/>
      <p:boldItalic r:id="rId16"/>
    </p:embeddedFont>
    <p:embeddedFont>
      <p:font typeface="Avenir Next LT Pro Demi" panose="020B0504020202020204" pitchFamily="34" charset="77"/>
      <p:regular r:id="rId17"/>
      <p:bold r:id="rId18"/>
      <p:italic r:id="rId19"/>
      <p:boldItalic r:id="rId20"/>
    </p:embeddedFont>
    <p:embeddedFont>
      <p:font typeface="Mercury Display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95102"/>
  </p:normalViewPr>
  <p:slideViewPr>
    <p:cSldViewPr snapToGrid="0" showGuides="1">
      <p:cViewPr varScale="1">
        <p:scale>
          <a:sx n="122" d="100"/>
          <a:sy n="122" d="100"/>
        </p:scale>
        <p:origin x="408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4/19/24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4/19/24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4/19/24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Alyssa Martin 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</a:rPr>
              <a:t>Vice President </a:t>
            </a:r>
            <a:br>
              <a:rPr lang="en-US" sz="1600" dirty="0">
                <a:solidFill>
                  <a:schemeClr val="tx2"/>
                </a:solidFill>
                <a:latin typeface="+mn-lt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Experiences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807240" y="2422188"/>
            <a:ext cx="68577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Healthcare, Retail, Financial Services, Gaming, Advocacy, Automotive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071456" y="2079839"/>
            <a:ext cx="3324224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Alyssa has been working with clients to solve their most complex challenges through the vehicle of end-to-end experience design for more than 14 years. From Fortune 10 companies to groundbreaking startups, Alyssa has led strategy-to-execution projects at scale inside of the creative agency, startup, and management consulting environments – guiding clients and teams to award-winning outcomes. 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</a:b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Her approach almost always involves challenging clients to think BIG, prioritize what’s possible, and then accelerate progress to realized value. Alyssa specializes in building and leading high-performing teams to maximize value … all while prioritizing integrity, kindness, and humor to ensure a positive experience for all.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 err="1"/>
              <a:t>Alyssa.martin@thebridge.com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</a:t>
            </a:r>
            <a:r>
              <a:rPr lang="en-US" sz="1100" dirty="0"/>
              <a:t>469-510-7171</a:t>
            </a:r>
            <a:endParaRPr lang="en-US" sz="1100" b="0" i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dirty="0"/>
              <a:t>Dallas, Texas</a:t>
            </a:r>
            <a:endParaRPr lang="en-US" sz="1100" b="0" i="0" dirty="0"/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807240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2" name="Picture 1" descr="A person with a beard and mustache wearing a black shirt&#10;&#10;Description automatically generated">
            <a:extLst>
              <a:ext uri="{FF2B5EF4-FFF2-40B4-BE49-F238E27FC236}">
                <a16:creationId xmlns:a16="http://schemas.microsoft.com/office/drawing/2014/main" id="{0ED1B7AB-6226-EB52-227E-19526369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56" y="390737"/>
            <a:ext cx="1371600" cy="1371600"/>
          </a:xfrm>
          <a:prstGeom prst="ellipse">
            <a:avLst/>
          </a:prstGeom>
        </p:spPr>
      </p:pic>
      <p:pic>
        <p:nvPicPr>
          <p:cNvPr id="3" name="Picture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5C8D272-6D73-B25F-9713-1D31DBCA8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56" y="390737"/>
            <a:ext cx="1371600" cy="1371600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EB9DBD-BEFD-CFD8-00C2-0B36F5483E1D}"/>
              </a:ext>
            </a:extLst>
          </p:cNvPr>
          <p:cNvSpPr txBox="1"/>
          <p:nvPr/>
        </p:nvSpPr>
        <p:spPr>
          <a:xfrm>
            <a:off x="1071456" y="6031073"/>
            <a:ext cx="429850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Experience Design Strategy, Creative Services Strategy,  Program Leadership, Portfolio Management, Client Leadership, Team Leadership </a:t>
            </a: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A6500A7-69B6-52FB-178C-C27166236CD9}"/>
              </a:ext>
            </a:extLst>
          </p:cNvPr>
          <p:cNvSpPr txBox="1">
            <a:spLocks/>
          </p:cNvSpPr>
          <p:nvPr/>
        </p:nvSpPr>
        <p:spPr>
          <a:xfrm>
            <a:off x="1071456" y="5686043"/>
            <a:ext cx="2922786" cy="273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spc="100" dirty="0">
                <a:solidFill>
                  <a:schemeClr val="accent1"/>
                </a:solidFill>
                <a:latin typeface="+mj-lt"/>
              </a:rPr>
              <a:t>SKILLS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AEC61-50F5-F22F-0FB0-ACCFE75FDBAE}"/>
              </a:ext>
            </a:extLst>
          </p:cNvPr>
          <p:cNvSpPr txBox="1"/>
          <p:nvPr/>
        </p:nvSpPr>
        <p:spPr>
          <a:xfrm>
            <a:off x="5807240" y="2945692"/>
            <a:ext cx="4298502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ea typeface="+mn-lt"/>
                <a:cs typeface="+mn-lt"/>
              </a:rPr>
              <a:t>INTEGRIS Health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Led the research and strategy workstream for a 12-month digital unification project for the largest not-for-profit healthcare system in the state of Oklahoma.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22D8E-04B4-DD78-38CC-A2B2DCEF5D7C}"/>
              </a:ext>
            </a:extLst>
          </p:cNvPr>
          <p:cNvSpPr txBox="1"/>
          <p:nvPr/>
        </p:nvSpPr>
        <p:spPr>
          <a:xfrm>
            <a:off x="5807240" y="3712672"/>
            <a:ext cx="4298502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ea typeface="+mn-lt"/>
                <a:cs typeface="+mn-lt"/>
              </a:rPr>
              <a:t>TAKE COMMAND Health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Led go-to-market strategy – inclusive of persona development, journey mapping, brand, and design systems – for a SaaS health insurance platform.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0EC8A-BD71-250F-8C3D-6DA7B7CA4EA6}"/>
              </a:ext>
            </a:extLst>
          </p:cNvPr>
          <p:cNvSpPr txBox="1"/>
          <p:nvPr/>
        </p:nvSpPr>
        <p:spPr>
          <a:xfrm>
            <a:off x="5807240" y="4458802"/>
            <a:ext cx="4298502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+mj-lt"/>
                <a:ea typeface="+mn-lt"/>
                <a:cs typeface="+mn-lt"/>
              </a:rPr>
              <a:t>STARBUCKS Coffee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Led work plan strategy for Starbucks’ mobile loyalty program working hand-in-hand with internal research and testing teams to maximize volume. </a:t>
            </a:r>
          </a:p>
        </p:txBody>
      </p:sp>
      <p:sp>
        <p:nvSpPr>
          <p:cNvPr id="14" name="Subheader Placeholder">
            <a:extLst>
              <a:ext uri="{FF2B5EF4-FFF2-40B4-BE49-F238E27FC236}">
                <a16:creationId xmlns:a16="http://schemas.microsoft.com/office/drawing/2014/main" id="{ABE516B0-F699-B4D1-4AFA-7B81F02A987F}"/>
              </a:ext>
            </a:extLst>
          </p:cNvPr>
          <p:cNvSpPr txBox="1">
            <a:spLocks/>
          </p:cNvSpPr>
          <p:nvPr/>
        </p:nvSpPr>
        <p:spPr>
          <a:xfrm>
            <a:off x="5807240" y="5315857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1"/>
                </a:solidFill>
              </a:rPr>
              <a:t>AWARDS &amp; CERTIFICATIONS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0B042C-D31B-9F53-64F8-8AF0356FC365}"/>
              </a:ext>
            </a:extLst>
          </p:cNvPr>
          <p:cNvSpPr txBox="1"/>
          <p:nvPr/>
        </p:nvSpPr>
        <p:spPr>
          <a:xfrm>
            <a:off x="5807239" y="5660288"/>
            <a:ext cx="5207601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Consulting Magazine 2022 Women Leaders in Technology Honoree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CHIEF Member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Service Design Dallas Member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Dallas Entrepreneurial Center Board Member &amp; Mentor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Dallas Startup Week Leadership Committee Advisor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B71388-6231-5DC7-2D76-9DF436CAA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604" y="1712209"/>
            <a:ext cx="2107105" cy="7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6851C3-F873-4A96-B5BC-7136D9E58DCC}">
  <ds:schemaRefs>
    <ds:schemaRef ds:uri="http://purl.org/dc/terms/"/>
    <ds:schemaRef ds:uri="9a1af113-e398-48b7-9b47-ea440c1fc820"/>
    <ds:schemaRef ds:uri="http://purl.org/dc/dcmitype/"/>
    <ds:schemaRef ds:uri="http://schemas.microsoft.com/office/2006/documentManagement/types"/>
    <ds:schemaRef ds:uri="http://purl.org/dc/elements/1.1/"/>
    <ds:schemaRef ds:uri="b67dd5cc-d04b-4059-8106-5d218f15726b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bb4d6d32-6586-43b9-b010-b256dfc70333"/>
    <ds:schemaRef ds:uri="a6522676-9d5d-4c93-bc87-501c8cb86033"/>
  </ds:schemaRefs>
</ds:datastoreItem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DF2490-1608-402C-89B9-1E8C44FBC52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18575</TotalTime>
  <Words>280</Words>
  <Application>Microsoft Macintosh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Mercury Display</vt:lpstr>
      <vt:lpstr>Avenir Book</vt:lpstr>
      <vt:lpstr>Arial</vt:lpstr>
      <vt:lpstr>Avenir Next LT Pro</vt:lpstr>
      <vt:lpstr>Avenir Black</vt:lpstr>
      <vt:lpstr>Calibri</vt:lpstr>
      <vt:lpstr>Avenir Next LT Pro Demi</vt:lpstr>
      <vt:lpstr>The Bridge Theme - V01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Alyssa Martin</cp:lastModifiedBy>
  <cp:revision>91</cp:revision>
  <dcterms:created xsi:type="dcterms:W3CDTF">2023-12-12T06:48:12Z</dcterms:created>
  <dcterms:modified xsi:type="dcterms:W3CDTF">2024-04-19T14:48:17Z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